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5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03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16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26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35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14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1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05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6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22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1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C17278C5-34E8-4293-BE47-73B18483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!!Rectangle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18" name="Picture 3" descr="Úvodní barva na bílém povrchu">
            <a:extLst>
              <a:ext uri="{FF2B5EF4-FFF2-40B4-BE49-F238E27FC236}">
                <a16:creationId xmlns:a16="http://schemas.microsoft.com/office/drawing/2014/main" id="{6CCE6754-540E-66FF-642E-0DE855DD3C8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2397" b="22603"/>
          <a:stretch/>
        </p:blipFill>
        <p:spPr>
          <a:xfrm>
            <a:off x="0" y="-58388"/>
            <a:ext cx="12200878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0437923-6049-43EB-A840-7559B2A60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993" y="619761"/>
            <a:ext cx="10776487" cy="822958"/>
          </a:xfrm>
        </p:spPr>
        <p:txBody>
          <a:bodyPr anchor="b"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Spolek ochotnických divadelníků v Ronově nad Doubravou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C5C31A-3668-29CB-C642-6B46D8BD4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319" y="1629429"/>
            <a:ext cx="10348423" cy="3383146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sehraje v neděli 8. prosince 2024 v 15 hodin                                                       v zasedací síni městského úřadu pohádku </a:t>
            </a:r>
          </a:p>
          <a:p>
            <a:pPr algn="ctr"/>
            <a:r>
              <a:rPr lang="cs-CZ" sz="4800" dirty="0">
                <a:solidFill>
                  <a:srgbClr val="FFFFFF"/>
                </a:solidFill>
              </a:rPr>
              <a:t>Honzův zázrak</a:t>
            </a:r>
          </a:p>
          <a:p>
            <a:pPr algn="ctr"/>
            <a:r>
              <a:rPr lang="cs-CZ" sz="2000" dirty="0">
                <a:solidFill>
                  <a:srgbClr val="FFFFFF"/>
                </a:solidFill>
              </a:rPr>
              <a:t>Osoby:</a:t>
            </a:r>
          </a:p>
          <a:p>
            <a:pPr algn="ctr"/>
            <a:r>
              <a:rPr lang="cs-CZ" sz="2000" dirty="0">
                <a:solidFill>
                  <a:srgbClr val="FFFFFF"/>
                </a:solidFill>
              </a:rPr>
              <a:t>Honza:	Romana Hrdličková</a:t>
            </a:r>
          </a:p>
          <a:p>
            <a:pPr algn="ctr"/>
            <a:r>
              <a:rPr lang="cs-CZ" sz="2000" dirty="0">
                <a:solidFill>
                  <a:srgbClr val="FFFFFF"/>
                </a:solidFill>
              </a:rPr>
              <a:t>matka:	Dagmar Koláčková</a:t>
            </a:r>
          </a:p>
          <a:p>
            <a:pPr algn="ctr"/>
            <a:r>
              <a:rPr lang="cs-CZ" sz="2000" dirty="0">
                <a:solidFill>
                  <a:srgbClr val="FFFFFF"/>
                </a:solidFill>
              </a:rPr>
              <a:t>policajt: Lucie Bromová</a:t>
            </a:r>
          </a:p>
          <a:p>
            <a:pPr algn="ctr"/>
            <a:r>
              <a:rPr lang="cs-CZ" sz="2200" dirty="0">
                <a:solidFill>
                  <a:srgbClr val="FFFFFF"/>
                </a:solidFill>
              </a:rPr>
              <a:t>kašpárek: </a:t>
            </a:r>
            <a:r>
              <a:rPr lang="cs-CZ" sz="2200">
                <a:solidFill>
                  <a:srgbClr val="FFFFFF"/>
                </a:solidFill>
              </a:rPr>
              <a:t>Petra Bromová</a:t>
            </a:r>
            <a:endParaRPr lang="cs-CZ" sz="2200" dirty="0">
              <a:solidFill>
                <a:srgbClr val="FFFFFF"/>
              </a:solidFill>
            </a:endParaRPr>
          </a:p>
          <a:p>
            <a:pPr algn="ctr"/>
            <a:r>
              <a:rPr lang="cs-CZ" sz="2200" dirty="0">
                <a:solidFill>
                  <a:srgbClr val="FFFFFF"/>
                </a:solidFill>
              </a:rPr>
              <a:t>král: Jiří Pazderka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53781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Univers</vt:lpstr>
      <vt:lpstr>GradientVTI</vt:lpstr>
      <vt:lpstr>Spolek ochotnických divadelníků v Ronově nad Doubravou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Auersvaldová Jana</dc:creator>
  <cp:lastModifiedBy>Auersvaldová Jana</cp:lastModifiedBy>
  <cp:revision>2</cp:revision>
  <dcterms:created xsi:type="dcterms:W3CDTF">2024-11-28T18:53:36Z</dcterms:created>
  <dcterms:modified xsi:type="dcterms:W3CDTF">2024-11-28T19:17:31Z</dcterms:modified>
</cp:coreProperties>
</file>